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96" y="36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p\Desktop\&#26032;&#24314;&#25991;&#20214;&#22841;\&#27880;&#37322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'[注释.xlsx]Table S11'!$B$2</c:f>
              <c:strCache>
                <c:ptCount val="1"/>
                <c:pt idx="0">
                  <c:v>Number of genes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'[注释.xlsx]Table S11'!$A$3:$A$5</c:f>
              <c:strCache>
                <c:ptCount val="3"/>
                <c:pt idx="0">
                  <c:v>L</c:v>
                </c:pt>
                <c:pt idx="1">
                  <c:v>R</c:v>
                </c:pt>
                <c:pt idx="2">
                  <c:v>S</c:v>
                </c:pt>
              </c:strCache>
            </c:strRef>
          </c:cat>
          <c:val>
            <c:numRef>
              <c:f>'[注释.xlsx]Table S11'!$B$3:$B$5</c:f>
              <c:numCache>
                <c:formatCode>General</c:formatCode>
                <c:ptCount val="3"/>
                <c:pt idx="0">
                  <c:v>2989</c:v>
                </c:pt>
                <c:pt idx="1">
                  <c:v>4206</c:v>
                </c:pt>
                <c:pt idx="2">
                  <c:v>4540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FC-4095-8467-7866CBF342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37170655"/>
        <c:axId val="937178975"/>
      </c:barChart>
      <c:dateAx>
        <c:axId val="937170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7178975"/>
        <c:crosses val="autoZero"/>
        <c:auto val="0"/>
        <c:lblOffset val="100"/>
        <c:baseTimeUnit val="days"/>
      </c:dateAx>
      <c:valAx>
        <c:axId val="9371789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71706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62075" y="233045"/>
            <a:ext cx="9050655" cy="4360545"/>
            <a:chOff x="2304" y="984"/>
            <a:chExt cx="14253" cy="6867"/>
          </a:xfrm>
        </p:grpSpPr>
        <p:pic>
          <p:nvPicPr>
            <p:cNvPr id="5" name="图片 4" descr="dwx.gsaman_21.1.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25" y="1559"/>
              <a:ext cx="12533" cy="629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304" y="4052"/>
              <a:ext cx="1159" cy="75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2000" b="1">
                  <a:latin typeface="Times New Roman" panose="02020603050405020304" charset="0"/>
                  <a:cs typeface="Times New Roman" panose="02020603050405020304" charset="0"/>
                </a:rPr>
                <a:t>2kb</a:t>
              </a:r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3220" y="4430"/>
              <a:ext cx="48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567" y="984"/>
              <a:ext cx="11622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latin typeface="Times New Roman" panose="02020603050405020304" charset="0"/>
                  <a:cs typeface="Times New Roman" panose="02020603050405020304" charset="0"/>
                </a:rPr>
                <a:t>M  1    2    3    4    5    6    7    8    9  10  11  12 13  14  15  16 17 18 19 20 21 M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048000" y="5265420"/>
            <a:ext cx="71310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Figure S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1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 Gene models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verified using RT-PCR.</a:t>
            </a:r>
            <a:endParaRPr lang="en-US" altLang="en-US" sz="24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440" y="913130"/>
            <a:ext cx="6055995" cy="40855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4200" y="5325745"/>
            <a:ext cx="11607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Figure S2. Gene models adjusted according to RNA-Seq mapping result</a:t>
            </a:r>
            <a:r>
              <a:rPr lang="zh-CN" altLang="en-US" sz="2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1090" y="5071745"/>
            <a:ext cx="10031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Figure S3. Expressed genes in RNA-Seq data derived from 3 tissues.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645" y="508635"/>
            <a:ext cx="4664075" cy="46640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4035" y="5728970"/>
            <a:ext cx="1093025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2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Figure S4. KEGG annotation of genes in Cluster 1 to Cluster 6</a:t>
            </a:r>
            <a:r>
              <a:rPr lang="en-US" sz="2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0645" y="259080"/>
            <a:ext cx="12011660" cy="5257800"/>
            <a:chOff x="127" y="408"/>
            <a:chExt cx="18916" cy="8280"/>
          </a:xfrm>
        </p:grpSpPr>
        <p:pic>
          <p:nvPicPr>
            <p:cNvPr id="3" name="图片 2" descr="cluster_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27" y="988"/>
              <a:ext cx="6236" cy="3402"/>
            </a:xfrm>
            <a:prstGeom prst="rect">
              <a:avLst/>
            </a:prstGeom>
          </p:spPr>
        </p:pic>
        <p:pic>
          <p:nvPicPr>
            <p:cNvPr id="4" name="图片 3" descr="cluster_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6363" y="988"/>
              <a:ext cx="6236" cy="3402"/>
            </a:xfrm>
            <a:prstGeom prst="rect">
              <a:avLst/>
            </a:prstGeom>
          </p:spPr>
        </p:pic>
        <p:pic>
          <p:nvPicPr>
            <p:cNvPr id="5" name="图片 4" descr="cluster_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2807" y="988"/>
              <a:ext cx="6236" cy="3402"/>
            </a:xfrm>
            <a:prstGeom prst="rect">
              <a:avLst/>
            </a:prstGeom>
          </p:spPr>
        </p:pic>
        <p:pic>
          <p:nvPicPr>
            <p:cNvPr id="6" name="图片 5" descr="cluster_4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27" y="5286"/>
              <a:ext cx="6236" cy="3402"/>
            </a:xfrm>
            <a:prstGeom prst="rect">
              <a:avLst/>
            </a:prstGeom>
          </p:spPr>
        </p:pic>
        <p:pic>
          <p:nvPicPr>
            <p:cNvPr id="7" name="图片 6" descr="cluster_5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6371" y="5286"/>
              <a:ext cx="6236" cy="3402"/>
            </a:xfrm>
            <a:prstGeom prst="rect">
              <a:avLst/>
            </a:prstGeom>
          </p:spPr>
        </p:pic>
        <p:pic>
          <p:nvPicPr>
            <p:cNvPr id="8" name="图片 7" descr="cluster_6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12807" y="5286"/>
              <a:ext cx="6236" cy="340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455" y="408"/>
              <a:ext cx="17837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b="1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                                                                 B                                                                     C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5" y="4706"/>
              <a:ext cx="17837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b="1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D                                                                E                                                                      F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4215" y="5182870"/>
            <a:ext cx="101479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Figure S5. Tissue-specific expressed genes in different tissues.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2817495" y="1156970"/>
          <a:ext cx="6235065" cy="364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BiZTRkMGEzNzY5N2ZhMTM4Y2Y2ZDMwNTJhMjQ2ZGY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91</Words>
  <Application>Microsoft Office PowerPoint</Application>
  <PresentationFormat>宽屏</PresentationFormat>
  <Paragraphs>10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卓尔不群</dc:creator>
  <cp:lastModifiedBy>xiaqing YU</cp:lastModifiedBy>
  <cp:revision>5</cp:revision>
  <dcterms:created xsi:type="dcterms:W3CDTF">2023-08-09T12:44:00Z</dcterms:created>
  <dcterms:modified xsi:type="dcterms:W3CDTF">2024-04-12T03:42:15Z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2052-12.1.0.16388</vt:lpwstr>
  </property>
</Properties>
</file>